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581D21-2EF2-8B6E-A6FC-5BE1CC4AC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3E42670-2A79-EEE7-9610-67D6FACBD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811222-286B-5516-6FD7-40624AA0CF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2A5FD1-9727-1278-8E21-4D20CDEE0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77EAAA-67BA-BE20-8487-38A8031E1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76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677DD-5648-4E13-A42B-48A6A0D0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BAE217-1F5B-2EB3-7B1E-C6FA0089A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21EAE4-73EC-8D6E-E98D-AD891C8B56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C8CC49-48BD-8B76-5320-443589B02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E9CA6-3C5C-B5C7-734E-F6B426EC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46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9BF039-8C4A-F488-A659-E4F36BF3A7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2EE33C-7D61-7CEF-EDF0-9C793ADC6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F9524-3297-AC29-1464-1F7DDECC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5F1C2C-0C10-0543-054F-2A444D325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26645-197B-32CC-E485-A6BC5098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3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BFF00B-DEBB-259E-CA38-51416342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16C394-E3C9-73D6-90D3-FD5E9079A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B1187F-1B9D-FBEB-470F-4FA5D16113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124C01-A116-AE8E-092A-E22F329A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7D8FB-BBD7-4346-E72E-F3F945EB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90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B5FAFA-CAA1-DCBA-98B0-5C7B8B3C5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CAC2-77B6-8437-13AB-55471AEAC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C42259-5188-A70B-9B83-02399FD1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51A933-F95B-BFB8-20AA-EB123E23D4C1}"/>
              </a:ext>
            </a:extLst>
          </p:cNvPr>
          <p:cNvSpPr txBox="1"/>
          <p:nvPr userDrawn="1"/>
        </p:nvSpPr>
        <p:spPr>
          <a:xfrm>
            <a:off x="7424807" y="136525"/>
            <a:ext cx="4378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dirty="0" err="1">
                <a:solidFill>
                  <a:schemeClr val="bg1">
                    <a:lumMod val="75000"/>
                  </a:schemeClr>
                </a:solidFill>
              </a:rPr>
              <a:t>OfficeJDS</a:t>
            </a:r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　</a:t>
            </a:r>
            <a:r>
              <a:rPr kumimoji="1" lang="en-US" altLang="ja-JP" sz="1400" dirty="0">
                <a:solidFill>
                  <a:schemeClr val="bg1">
                    <a:lumMod val="75000"/>
                  </a:schemeClr>
                </a:solidFill>
              </a:rPr>
              <a:t>https://www.easy-japanese-jisho.com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7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919223-E989-D393-2329-FE282138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6A77B7-7AEF-5F10-CB23-FAD4AFDCE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0F593E-9A28-E80C-C85A-68DCC9071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1AD5CA-3CD1-C009-1BD6-D0D27ED2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2B77BF-5EFC-C3C8-13A8-51A88146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2F6196-F0D9-138F-7B3A-263B60EC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10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4C34F1-5146-ADBF-3467-06D5D1998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36D6B5-BB02-916E-78D2-9C8FF9AB7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5486D6-A521-C32E-36EA-D69A8F38E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17CEF7-0C08-E079-1517-D619B1DAD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39AE1-073C-B5D8-47DD-86207DE31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3E90EAC-0FBE-2162-05D6-6D50281E8A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B623464-3FA9-C073-A297-A30C81ED5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E5A32E7-013C-C86B-347C-1D29A79A5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59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4DD408-4F17-5DA0-A427-B3A46A3F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F21B18-2436-6607-F58D-87A8DC7EF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CCC8D5-AAB5-FEB9-505C-C957F036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3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BF577F-53B0-6DBC-600D-C937FB32F3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BF9048-F54A-8066-B4FA-79F955ED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553E3D-A11C-627A-BA3B-1D3B526CB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2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F48977-6AAE-CE92-381C-FF6EF59D2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97F54B-12C2-D31D-1370-F91E102E4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E4467B-1D2C-B1EB-F518-C6F819B6B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8DE2F9-1267-E476-A521-B4708885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24B55A-7CF4-1FCF-193E-A7C9A8A78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1FE5E2-38CB-CFBE-8189-ABD32E66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1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606E5B-C65E-8E6E-6512-4A0FBDBDA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B812CCE-579D-0FFE-33EC-00F6BF74D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8C2B60-C165-3131-41C6-CC7D8A1E8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8B2ED0-E89C-9632-254F-FD42564DB6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FBADF-66B1-270F-8D6A-62A9CE19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C3E70B-2AB9-F249-BE9B-3819CD267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03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DA35282C-24E7-C8EF-D3E0-1EBF25D76E0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92" y="764244"/>
            <a:ext cx="11912616" cy="6066046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A85C393-CC34-376E-33C2-DB10257D944D}"/>
              </a:ext>
            </a:extLst>
          </p:cNvPr>
          <p:cNvSpPr txBox="1"/>
          <p:nvPr userDrawn="1"/>
        </p:nvSpPr>
        <p:spPr>
          <a:xfrm>
            <a:off x="7424807" y="136525"/>
            <a:ext cx="4378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dirty="0" err="1">
                <a:solidFill>
                  <a:schemeClr val="bg1">
                    <a:lumMod val="75000"/>
                  </a:schemeClr>
                </a:solidFill>
              </a:rPr>
              <a:t>OfficeJDS</a:t>
            </a:r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　</a:t>
            </a:r>
            <a:r>
              <a:rPr kumimoji="1" lang="en-US" altLang="ja-JP" sz="1400" dirty="0">
                <a:solidFill>
                  <a:schemeClr val="bg1">
                    <a:lumMod val="75000"/>
                  </a:schemeClr>
                </a:solidFill>
              </a:rPr>
              <a:t>https://www.easy-japanese-jisho.com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84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BAC8590-E6C4-E42E-8397-7586526530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0477" y="246650"/>
            <a:ext cx="2660374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すごろく</a:t>
            </a:r>
            <a:b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①</a:t>
            </a:r>
          </a:p>
        </p:txBody>
      </p:sp>
      <p:graphicFrame>
        <p:nvGraphicFramePr>
          <p:cNvPr id="30" name="オブジェクト 29">
            <a:extLst>
              <a:ext uri="{FF2B5EF4-FFF2-40B4-BE49-F238E27FC236}">
                <a16:creationId xmlns:a16="http://schemas.microsoft.com/office/drawing/2014/main" id="{1251B8B2-62E0-2A41-9CAF-7CF829FA57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0192" y="132082"/>
          <a:ext cx="5093814" cy="1469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3414135" imgH="979595" progId="Word.Document.12">
                  <p:embed/>
                </p:oleObj>
              </mc:Choice>
              <mc:Fallback>
                <p:oleObj name="Document" r:id="rId2" imgW="3414135" imgH="979595" progId="Word.Document.12">
                  <p:embed/>
                  <p:pic>
                    <p:nvPicPr>
                      <p:cNvPr id="30" name="オブジェクト 29">
                        <a:extLst>
                          <a:ext uri="{FF2B5EF4-FFF2-40B4-BE49-F238E27FC236}">
                            <a16:creationId xmlns:a16="http://schemas.microsoft.com/office/drawing/2014/main" id="{1251B8B2-62E0-2A41-9CAF-7CF829FA57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70192" y="132082"/>
                        <a:ext cx="5093814" cy="1469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761AF769-2939-6AE7-FAE9-7205A01E4FED}"/>
              </a:ext>
            </a:extLst>
          </p:cNvPr>
          <p:cNvCxnSpPr>
            <a:cxnSpLocks/>
          </p:cNvCxnSpPr>
          <p:nvPr/>
        </p:nvCxnSpPr>
        <p:spPr>
          <a:xfrm>
            <a:off x="11975502" y="1861045"/>
            <a:ext cx="0" cy="14400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吹き出し: 角を丸めた四角形 28">
            <a:extLst>
              <a:ext uri="{FF2B5EF4-FFF2-40B4-BE49-F238E27FC236}">
                <a16:creationId xmlns:a16="http://schemas.microsoft.com/office/drawing/2014/main" id="{FB82DB22-8742-922C-1FDF-6FF873684134}"/>
              </a:ext>
            </a:extLst>
          </p:cNvPr>
          <p:cNvSpPr/>
          <p:nvPr/>
        </p:nvSpPr>
        <p:spPr>
          <a:xfrm>
            <a:off x="10269180" y="4427186"/>
            <a:ext cx="1456984" cy="894435"/>
          </a:xfrm>
          <a:prstGeom prst="wedgeRoundRectCallout">
            <a:avLst>
              <a:gd name="adj1" fmla="val -68835"/>
              <a:gd name="adj2" fmla="val -4733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てんせん</a:t>
            </a:r>
            <a:endParaRPr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線を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えら</a:t>
            </a: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選んでも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OK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！！</a:t>
            </a:r>
          </a:p>
        </p:txBody>
      </p:sp>
    </p:spTree>
    <p:extLst>
      <p:ext uri="{BB962C8B-B14F-4D97-AF65-F5344CB8AC3E}">
        <p14:creationId xmlns:p14="http://schemas.microsoft.com/office/powerpoint/2010/main" val="2979514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UD デジタル 教科書体 NK-R</vt:lpstr>
      <vt:lpstr>游ゴシック</vt:lpstr>
      <vt:lpstr>游ゴシック Light</vt:lpstr>
      <vt:lpstr>Arial</vt:lpstr>
      <vt:lpstr>Office テーマ</vt:lpstr>
      <vt:lpstr>Document</vt:lpstr>
      <vt:lpstr>すごろく 　　　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すごろく 　　　①</dc:title>
  <dc:creator>Tutor</dc:creator>
  <cp:lastModifiedBy>Tutor</cp:lastModifiedBy>
  <cp:revision>4</cp:revision>
  <dcterms:created xsi:type="dcterms:W3CDTF">2022-06-21T07:24:55Z</dcterms:created>
  <dcterms:modified xsi:type="dcterms:W3CDTF">2022-06-21T07:55:52Z</dcterms:modified>
</cp:coreProperties>
</file>